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87" r:id="rId3"/>
    <p:sldId id="279" r:id="rId4"/>
    <p:sldId id="257" r:id="rId5"/>
    <p:sldId id="258" r:id="rId6"/>
    <p:sldId id="259" r:id="rId7"/>
    <p:sldId id="284" r:id="rId8"/>
    <p:sldId id="261" r:id="rId9"/>
    <p:sldId id="274" r:id="rId10"/>
    <p:sldId id="275" r:id="rId11"/>
    <p:sldId id="285" r:id="rId12"/>
    <p:sldId id="286" r:id="rId13"/>
    <p:sldId id="262" r:id="rId14"/>
    <p:sldId id="263" r:id="rId15"/>
    <p:sldId id="266" r:id="rId16"/>
    <p:sldId id="281" r:id="rId17"/>
    <p:sldId id="282" r:id="rId18"/>
    <p:sldId id="283" r:id="rId19"/>
    <p:sldId id="28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712"/>
    <a:srgbClr val="7ED515"/>
    <a:srgbClr val="EC3A02"/>
    <a:srgbClr val="3E831B"/>
    <a:srgbClr val="4F25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 autoAdjust="0"/>
    <p:restoredTop sz="91167" autoAdjust="0"/>
  </p:normalViewPr>
  <p:slideViewPr>
    <p:cSldViewPr>
      <p:cViewPr varScale="1">
        <p:scale>
          <a:sx n="84" d="100"/>
          <a:sy n="84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A5057-6242-42F3-903D-7D6299E26FCA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3FC2D-072B-4CB4-BAC2-832DBE676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realizacji i  zadania do wykonania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Zbilansowana dieta – produkty z piramidy zdrowego żywienia 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składniki odżywcze i ich znaczenie dla organizmu, ich podział ze względu na funkcję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nie istnieje produkt spożywczy, który zawierałby wszystkie niezbędne składniki odżywcze zaspakajające potrzeby organizmu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piramida produktów odżywczych – ich znaczenie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woda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uważaj na ….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regularność posiłków i rozkład w ciągu dnia (tabela)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zapotrzebowanie na energię</a:t>
            </a:r>
          </a:p>
          <a:p>
            <a:r>
              <a:rPr lang="pl-PL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Wykonanie piramidy zdrowego żywienia ze sklejki oraz zebranie produktów żywnościowych, gazetka tematyczna, prezentacja multimedialna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Opiekun – B. Zwolińska, A. Wasiak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Zasady zdrowego żywienia 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dziesięć zasad prawidłowego żywienia zgodnych z piramidą zdrowego żywienia</a:t>
            </a:r>
          </a:p>
          <a:p>
            <a:r>
              <a:rPr lang="pl-PL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plakat informacyjny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gazetka tematyczna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Opiekun – B. Zwolińska, A. Wasiak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Zaburzenia stanu zdrowia  i rozwoju a nieprawidłowe odżywianie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otyłość- ocena stopnia nadwagi (wskaźnik BMI)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anoreksja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bulimia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niedobór masy ciała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dieta wegetariańska</a:t>
            </a:r>
          </a:p>
          <a:p>
            <a:r>
              <a:rPr lang="pl-PL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Gazetka tematyczna, prezentacja multimedialna, referaty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Moja aktywność fizyczna – znaczenie dla zdrowia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wydatkowanie energii podczas wykonywanych czynności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ruch + kalorie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moja aktywność ruchowa (tabela aktywności)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Prawa konsumenta a oznakowanie produktów  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składniki produktów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termin przydatności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wartość odżywcza produktu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prawa konsumentów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indywidualna analiza przyniesionych etykiet i opakowań </a:t>
            </a:r>
          </a:p>
          <a:p>
            <a:r>
              <a:rPr lang="pl-PL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Plakat wykonany techniką collage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Opiekun – B. Zwolińska, A. Wasiak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Siedem dni tygodnia – mój pomysł na jadłospis 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praca w grupach (uwzględnienie wszystkich produktów z piramidy oraz różnorodności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l-PL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zaplanowanie dekadowego jadłospisu dla stołówki szkolnej we współpracy z intendentem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Opiekun – B. Zwolińska, A. Wasiak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Zestawy ćwiczeń dla wszystkich partii mięśni i krótkich ćwiczeń śródlekcyjnych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Rower i przygoda to zdrowie i uroda 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wiersze, ulotki, rymowanki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wycieczki rowerowe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Zdrowe sałatki i desery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przygotowywanie sałatek warzywnych, owocowych, wiosennych kanapek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określanie wartości odżywczych produktów spożywczych</a:t>
            </a:r>
          </a:p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Opiekun – B. Zwolińska, A. Wasiak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Dzień promocji zdrowia w połączeniu z uroczystością z okazji dnia matki i ojca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stragan zdrowej żywności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wiersz reklamujący spożywanie warzyw i owoców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plakat promujący zdrowy styl życia w myśl hasła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 Kto owoce i warzywa spożywa ten się nigdy nie zużywa”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11. Rozpropagowanie Europejskiego Kodeksu Walki z Rakiem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prezentacja multimedialna (przyczyny  najczęstszych chorób nowotworowych, sposoby walki z nimi oraz promocja zdrowego stylu życia)</a:t>
            </a:r>
          </a:p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Opiekun – B. Zwolińska, A. Wasiak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Promocja zdrowego stylu życia i problemy zdrowotne w krajach Unii    Europejskiej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FC2D-072B-4CB4-BAC2-832DBE676080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FC2D-072B-4CB4-BAC2-832DBE67608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onek\Desktop\nasze\akademia%20szkolna\DSCN3141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200026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Prezentacja przedstawiająca projekt pod hasłem </a:t>
            </a:r>
            <a:br>
              <a:rPr lang="pl-PL" sz="3200" dirty="0" smtClean="0"/>
            </a:br>
            <a:r>
              <a:rPr lang="pl-PL" sz="3200" dirty="0" smtClean="0"/>
              <a:t>„Trzymaj Formę”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0166" y="5786454"/>
            <a:ext cx="6400800" cy="857256"/>
          </a:xfrm>
        </p:spPr>
        <p:txBody>
          <a:bodyPr>
            <a:normAutofit/>
          </a:bodyPr>
          <a:lstStyle/>
          <a:p>
            <a:pPr algn="ctr"/>
            <a:endParaRPr lang="pl-PL" dirty="0"/>
          </a:p>
        </p:txBody>
      </p:sp>
      <p:pic>
        <p:nvPicPr>
          <p:cNvPr id="4" name="Picture 2" descr="C:\Users\Justyna_2\Desktop\Skaner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2060848"/>
            <a:ext cx="5000640" cy="35313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konek\Desktop\nasze\wycieczka szkolna\pieniny\DSCF7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744416" cy="2880320"/>
          </a:xfrm>
          <a:prstGeom prst="rect">
            <a:avLst/>
          </a:prstGeom>
          <a:noFill/>
        </p:spPr>
      </p:pic>
      <p:pic>
        <p:nvPicPr>
          <p:cNvPr id="13314" name="Picture 2" descr="C:\Users\konek\Desktop\nasze\wycieczka szkolna\pieniny\DSCF7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464496" cy="2952328"/>
          </a:xfrm>
          <a:prstGeom prst="rect">
            <a:avLst/>
          </a:prstGeom>
          <a:noFill/>
        </p:spPr>
      </p:pic>
      <p:pic>
        <p:nvPicPr>
          <p:cNvPr id="13315" name="Picture 3" descr="C:\Users\konek\Desktop\nasze\wycieczka szkolna\pieniny\DSCF7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29000"/>
            <a:ext cx="3816424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nek\Desktop\nasze\szkola aparat\P1170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72408" cy="2819885"/>
          </a:xfrm>
          <a:prstGeom prst="rect">
            <a:avLst/>
          </a:prstGeom>
          <a:noFill/>
        </p:spPr>
      </p:pic>
      <p:pic>
        <p:nvPicPr>
          <p:cNvPr id="1027" name="Picture 3" descr="C:\Users\konek\Desktop\nasze\szkola aparat\P1170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068960"/>
            <a:ext cx="3947592" cy="319573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139952" y="134076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Zajęcia zumby dla uczniów, nauczycieli i rodziców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259632" y="76470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Układ taneczny w wykonaniu uczennic klasy III gimnazjum  pod czujnym okiem pani Beaty Sobczuk</a:t>
            </a:r>
            <a:endParaRPr lang="pl-PL" sz="2000" dirty="0"/>
          </a:p>
        </p:txBody>
      </p:sp>
      <p:pic>
        <p:nvPicPr>
          <p:cNvPr id="5" name="DSCN314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640871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7064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sz="4900" dirty="0" smtClean="0">
                <a:latin typeface="Arabic Typesetting" pitchFamily="66" charset="-78"/>
                <a:cs typeface="Arabic Typesetting" pitchFamily="66" charset="-78"/>
              </a:rPr>
              <a:t>5.Prawa konsumenta a oznakowanie produktów.</a:t>
            </a:r>
            <a:r>
              <a:rPr lang="pl-PL" sz="4800" dirty="0" smtClean="0">
                <a:latin typeface="Baskerville Old Face" pitchFamily="18" charset="0"/>
              </a:rPr>
              <a:t/>
            </a:r>
            <a:br>
              <a:rPr lang="pl-PL" sz="4800" dirty="0" smtClean="0">
                <a:latin typeface="Baskerville Old Face" pitchFamily="18" charset="0"/>
              </a:rPr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4071942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 plakat informacyjny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indywidualna analiza etykiet i opakowań</a:t>
            </a:r>
          </a:p>
          <a:p>
            <a:endParaRPr lang="pl-PL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3024336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357158" y="1643050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Wszystkie środki spożywcze objęte są obowiązkiem znakowania. Przed zakupem należy zapoznać się z informacjami na etykiecie dotyczącymi składników, terminu przydatności do spożycia, warunków przechowywania i sposobu przygotowania produktu. Należy też zwrócić uwagę na zawartość netto, wartość odżywczą i energetyczną danego produktu. Stąd zadania do wykonania:</a:t>
            </a:r>
            <a:endParaRPr lang="pl-PL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3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7064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sz="4900" dirty="0" smtClean="0">
                <a:latin typeface="Arabic Typesetting" pitchFamily="66" charset="-78"/>
                <a:cs typeface="Arabic Typesetting" pitchFamily="66" charset="-78"/>
              </a:rPr>
              <a:t>6. Siedem dni tygodnia – mój pomysł na jadłospis.</a:t>
            </a:r>
            <a:r>
              <a:rPr lang="pl-PL" sz="4800" dirty="0" smtClean="0">
                <a:latin typeface="Baskerville Old Face" pitchFamily="18" charset="0"/>
              </a:rPr>
              <a:t/>
            </a:r>
            <a:br>
              <a:rPr lang="pl-PL" sz="4800" dirty="0" smtClean="0">
                <a:latin typeface="Baskerville Old Face" pitchFamily="18" charset="0"/>
              </a:rPr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1643050"/>
            <a:ext cx="3709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Aby wykonać to zadanie podzieliliśmy się na kilkuosobowe grupy w celu zaplanowania dekadowego jadłospisu dla  stołówki szkolnej we współpracy z intendentem. Wszystkie powstałe jadłospisy uwzględniały produkty z piramidy zdrowego żywienia, a nasze pomysły zostały wdrożone do szkolnego menu.</a:t>
            </a:r>
            <a:endParaRPr lang="pl-PL" dirty="0"/>
          </a:p>
        </p:txBody>
      </p:sp>
      <p:pic>
        <p:nvPicPr>
          <p:cNvPr id="10242" name="Picture 2" descr="http://zdrowedzieciaki.pl/pub/files/tabe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807" y="1556792"/>
            <a:ext cx="5249193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sz="4900" dirty="0" smtClean="0">
                <a:latin typeface="Arabic Typesetting" pitchFamily="66" charset="-78"/>
                <a:cs typeface="Arabic Typesetting" pitchFamily="66" charset="-78"/>
              </a:rPr>
              <a:t>9. Zdrowe sałatki i desery.</a:t>
            </a:r>
            <a:r>
              <a:rPr lang="pl-PL" sz="4800" dirty="0" smtClean="0">
                <a:latin typeface="Baskerville Old Face" pitchFamily="18" charset="0"/>
              </a:rPr>
              <a:t/>
            </a:r>
            <a:br>
              <a:rPr lang="pl-PL" sz="4800" dirty="0" smtClean="0">
                <a:latin typeface="Baskerville Old Face" pitchFamily="18" charset="0"/>
              </a:rPr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4282" y="92867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ramach naszego projektu podczas zajęć wychowawczych i świetlicowych przygotowaliśmy sałatki warzywne, owocowe, zdrowe kanapki i desery. Zostały również określane ich wartości odżywcze. </a:t>
            </a:r>
            <a:endParaRPr lang="pl-PL" dirty="0"/>
          </a:p>
        </p:txBody>
      </p:sp>
      <p:pic>
        <p:nvPicPr>
          <p:cNvPr id="1026" name="Picture 2" descr="C:\Users\konek\Desktop\P118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54461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nek\Desktop\P1170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4456" cy="3655168"/>
          </a:xfrm>
          <a:prstGeom prst="rect">
            <a:avLst/>
          </a:prstGeom>
          <a:noFill/>
        </p:spPr>
      </p:pic>
      <p:pic>
        <p:nvPicPr>
          <p:cNvPr id="2052" name="Picture 4" descr="C:\Users\konek\Desktop\P1170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523656" cy="3429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39552" y="436510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Zdrowe,  naturalne chipsy i sałatki  w  wykonaniu </a:t>
            </a:r>
            <a:r>
              <a:rPr lang="pl-PL" dirty="0" err="1" smtClean="0"/>
              <a:t>zklasy</a:t>
            </a:r>
            <a:r>
              <a:rPr lang="pl-PL" dirty="0" smtClean="0"/>
              <a:t> I </a:t>
            </a:r>
            <a:r>
              <a:rPr lang="pl-PL" dirty="0" err="1" smtClean="0"/>
              <a:t>gim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nek\Desktop\P118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22386" cy="2880320"/>
          </a:xfrm>
          <a:prstGeom prst="rect">
            <a:avLst/>
          </a:prstGeom>
          <a:noFill/>
        </p:spPr>
      </p:pic>
      <p:pic>
        <p:nvPicPr>
          <p:cNvPr id="3075" name="Picture 3" descr="C:\Users\konek\Desktop\P118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3947592" cy="316835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580112" y="141277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Pyszne krokiety ze szpinakiem autorstwa Klaudii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42930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Deserek wykonany przez Piotrka i Adasia</a:t>
            </a:r>
            <a:endParaRPr lang="pl-PL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2844" y="142852"/>
            <a:ext cx="82153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l-PL" sz="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800" dirty="0" smtClean="0"/>
              <a:t> </a:t>
            </a:r>
            <a:endParaRPr lang="pl-PL" sz="105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dirty="0" smtClean="0"/>
              <a:t>KODEKS WALKI Z RAKIEM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sz="2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800" dirty="0" smtClean="0"/>
              <a:t> </a:t>
            </a:r>
            <a:r>
              <a:rPr lang="pl-PL" dirty="0" smtClean="0"/>
              <a:t>1. Nie pal. Jeśli palisz, rzuć! Jeśli jeszcze nie rzuciłeś, nie pal przy niepalących!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  2. Wystrzegaj się otyłości.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  3. Bądź codziennie aktywny ruchowo, uprawiaj ćwiczenia fizyczne.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  4. Spożywaj więcej warzyw i owoców, jedz co najmniej 5 porcji dziennie.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  5. Nie pij alkoholu! Jeśli pijesz –ogranicz jego spożycie.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  6. Unikaj nadmiernej ekspozycji na promienie słoneczne.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  7. Przestrzegaj przepisów dotyczących ochrony przed narażeniem na znane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          substancje rakotwórcze.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  8. Bierz udział w programach szczepień ochronnych przeciwko wirusowemu zapaleniu wątroby typu B.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  9. Kobiety po 25 roku życia powinny uczestniczyć w badaniach przesiewowych w kierunku raka szyjki macicy.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10. Kobiety po 50 roku życia powinny uczestniczyć w badaniach przesiewowych w kierunku raka piersi.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1628800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/>
              <a:t>DZIĘKUJEMY ZA UWAGĘ </a:t>
            </a:r>
            <a:r>
              <a:rPr lang="pl-PL" sz="6600" dirty="0" smtClean="0">
                <a:sym typeface="Wingdings" pitchFamily="2" charset="2"/>
              </a:rPr>
              <a:t></a:t>
            </a:r>
            <a:endParaRPr lang="pl-PL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>Projekt realizowany przez uczniów klas I-III Publicznego Gimnazjum w </a:t>
            </a:r>
            <a:r>
              <a:rPr lang="pl-PL" sz="4400" dirty="0" smtClean="0"/>
              <a:t>Hul</a:t>
            </a:r>
            <a:r>
              <a:rPr lang="pl-PL" sz="3200" dirty="0" smtClean="0"/>
              <a:t>czu w roku szkolnym 2014-2015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3212976"/>
            <a:ext cx="7467600" cy="34563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Opiekunowie projektu:</a:t>
            </a:r>
          </a:p>
          <a:p>
            <a:pPr>
              <a:buFontTx/>
              <a:buChar char="-"/>
            </a:pPr>
            <a:r>
              <a:rPr lang="pl-PL" dirty="0" smtClean="0"/>
              <a:t>Wychowawcy klas I-III - Alicja Bartecka, Anna Drewnik, Anna Choma</a:t>
            </a:r>
          </a:p>
          <a:p>
            <a:pPr>
              <a:buFontTx/>
              <a:buChar char="-"/>
            </a:pPr>
            <a:r>
              <a:rPr lang="pl-PL" dirty="0" smtClean="0"/>
              <a:t>Nauczyciel wychowania fizycznego - Beata Sobczuk</a:t>
            </a:r>
          </a:p>
          <a:p>
            <a:pPr>
              <a:buFontTx/>
              <a:buChar char="-"/>
            </a:pPr>
            <a:r>
              <a:rPr lang="pl-PL" dirty="0" smtClean="0"/>
              <a:t>Nauczyciel biologii - Maria </a:t>
            </a:r>
            <a:r>
              <a:rPr lang="pl-PL" dirty="0" err="1" smtClean="0"/>
              <a:t>Bohun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66682" y="50956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2844" y="50004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4282" y="333137"/>
            <a:ext cx="8501122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Cele  projektu: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Celem projektu "Trzymaj Formę!" jest edukacja w zakresie trwałego kształtowania prozdrowotnych nawyków wśród młodzieży szkolnej i ich rodzin poprzez promocję zasad aktywnego stylu życia i zbilansowanej diety, w oparciu o odpowiedzialność indywidualną i wolny wybór jednostki. Zwiększanie świadomości dotyczącej wpływu żywienia i aktywności fizycznej na zdrowie. Projekt realizowany przez szkołę służy promocji aktywności fizycznej oraz prawidłowego, czyli zróżnicowanego zbilansowanego sposobu odżywiania się młodzieży.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pl-PL" sz="1400" b="1" dirty="0" smtClean="0"/>
          </a:p>
          <a:p>
            <a:r>
              <a:rPr lang="pl-PL" b="1" dirty="0" smtClean="0"/>
              <a:t>Cele szczegółowe</a:t>
            </a:r>
            <a:endParaRPr lang="pl-PL" dirty="0" smtClean="0"/>
          </a:p>
          <a:p>
            <a:pPr lvl="0"/>
            <a:r>
              <a:rPr lang="pl-PL" sz="1600" dirty="0" smtClean="0"/>
              <a:t> Pogłębienie wiedzy w zakresie znaczenia zbilansowanej diety i aktywności fizycznej dla organizmu człowieka. </a:t>
            </a:r>
          </a:p>
          <a:p>
            <a:pPr lvl="0"/>
            <a:r>
              <a:rPr lang="pl-PL" sz="1600" dirty="0" smtClean="0"/>
              <a:t>Kształtowanie zmiany postaw i zachowań związanych z prawidłowym żywieniem, odpowiednią jakością zdrowotną żywności i aktywnością fizyczną. </a:t>
            </a:r>
          </a:p>
          <a:p>
            <a:r>
              <a:rPr lang="pl-PL" sz="1600" dirty="0" smtClean="0"/>
              <a:t>Dostarczenie wiedzy i umiejętności korzystania z informacji zamieszczonych na opakowaniach produktów spożywczych.</a:t>
            </a:r>
            <a:r>
              <a:rPr lang="pl-PL" sz="1600" b="1" dirty="0" smtClean="0"/>
              <a:t> </a:t>
            </a:r>
          </a:p>
          <a:p>
            <a:endParaRPr lang="pl-PL" sz="1400" b="1" dirty="0" smtClean="0"/>
          </a:p>
          <a:p>
            <a:r>
              <a:rPr lang="pl-PL" b="1" dirty="0" smtClean="0"/>
              <a:t>Czas realizacji projektu</a:t>
            </a:r>
            <a:r>
              <a:rPr lang="pl-PL" sz="1600" b="1" dirty="0" smtClean="0"/>
              <a:t>: </a:t>
            </a:r>
            <a:r>
              <a:rPr lang="pl-PL" sz="1600" dirty="0" smtClean="0"/>
              <a:t>Pierwsze półrocze roku szkolnego 2014-2015</a:t>
            </a:r>
          </a:p>
          <a:p>
            <a:endParaRPr lang="pl-PL" sz="1600" b="1" dirty="0" smtClean="0"/>
          </a:p>
          <a:p>
            <a:pPr lvl="0"/>
            <a:endParaRPr lang="pl-PL" sz="1400" dirty="0" smtClean="0"/>
          </a:p>
          <a:p>
            <a:pPr lvl="0"/>
            <a:endParaRPr lang="pl-PL" sz="1400" dirty="0" smtClean="0"/>
          </a:p>
          <a:p>
            <a:pPr lvl="0"/>
            <a:endParaRPr lang="pl-PL" sz="1400" dirty="0" smtClean="0"/>
          </a:p>
          <a:p>
            <a:pPr lvl="0"/>
            <a:endParaRPr lang="pl-PL" sz="1400" dirty="0" smtClean="0"/>
          </a:p>
          <a:p>
            <a:pPr lvl="0"/>
            <a:endParaRPr lang="pl-PL" sz="1400" dirty="0" smtClean="0"/>
          </a:p>
          <a:p>
            <a:pPr lvl="0"/>
            <a:endParaRPr lang="pl-PL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Główne zadania projektu</a:t>
            </a:r>
            <a:endParaRPr lang="pl-P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9213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Zbilansowana dieta – produkty z piramidy zdrowego żywienia.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2400" dirty="0" smtClean="0">
                <a:latin typeface="Baskerville Old Face" pitchFamily="18" charset="0"/>
              </a:rPr>
              <a:t>Zasady zdrowego żywienia.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sz="2400" dirty="0" smtClean="0">
                <a:latin typeface="Baskerville Old Face" pitchFamily="18" charset="0"/>
              </a:rPr>
              <a:t>Moja aktywność fizyczna – znaczenie dla zdrowia.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sz="2400" dirty="0" smtClean="0">
                <a:latin typeface="Baskerville Old Face" pitchFamily="18" charset="0"/>
              </a:rPr>
              <a:t>Prawa konsumenta a oznakowanie produktów.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sz="2400" dirty="0" smtClean="0">
                <a:latin typeface="Baskerville Old Face" pitchFamily="18" charset="0"/>
              </a:rPr>
              <a:t>Siedem dni tygodnia – mój pomysł na jadłospis.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sz="2400" dirty="0" smtClean="0">
                <a:latin typeface="Baskerville Old Face" pitchFamily="18" charset="0"/>
              </a:rPr>
              <a:t>Zdrowe sałatki , desery i inne pyszności.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sz="2400" dirty="0" smtClean="0">
                <a:latin typeface="Baskerville Old Face" pitchFamily="18" charset="0"/>
              </a:rPr>
              <a:t>Kodeks walki z rakiem.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dirty="0" smtClean="0">
              <a:latin typeface="Baskerville Old Face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pl-PL" sz="1100" dirty="0" smtClean="0">
              <a:latin typeface="Baskerville Old Fac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l-PL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470648" cy="1143000"/>
          </a:xfrm>
        </p:spPr>
        <p:txBody>
          <a:bodyPr>
            <a:normAutofit fontScale="90000"/>
          </a:bodyPr>
          <a:lstStyle/>
          <a:p>
            <a:pPr lvl="0"/>
            <a:r>
              <a:rPr lang="pl-PL" sz="4900" dirty="0" smtClean="0">
                <a:solidFill>
                  <a:schemeClr val="bg1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1. Zbilansowana dieta – produkty z piramidy zdrowego żywienia.</a:t>
            </a:r>
            <a:r>
              <a:rPr lang="pl-PL" sz="4800" b="1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/>
            </a:r>
            <a:br>
              <a:rPr lang="pl-PL" sz="4800" b="1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</a:br>
            <a:r>
              <a:rPr lang="pl-PL" sz="4800" dirty="0" smtClean="0"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sz="4800" dirty="0" smtClean="0">
                <a:latin typeface="Baskerville Old Face" pitchFamily="18" charset="0"/>
                <a:ea typeface="Times New Roman" pitchFamily="18" charset="0"/>
                <a:cs typeface="Arial" pitchFamily="34" charset="0"/>
              </a:rPr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5720" y="2643182"/>
            <a:ext cx="77153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Zadania do wykonania: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 gazetka tematyczna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 piramida zdrowego żywienia</a:t>
            </a:r>
          </a:p>
          <a:p>
            <a:pPr>
              <a:buFont typeface="Wingdings" pitchFamily="2" charset="2"/>
              <a:buChar char="§"/>
            </a:pP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14282" y="1571612"/>
            <a:ext cx="85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Nie istnieje produkt spożywczy, który zawierałby wszystkie niezbędne składniki odżywcze zaspokajające potrzeby organizmu. Dlatego wszystkie produkty z piramidy zdrowego żywienia są niezwykle istotne.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2532" name="Picture 4" descr="http://blogiceo.nq.pl/3lozespol6/files/2014/06/piramida-zywien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5238750" cy="4095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 smtClean="0"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4900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2. </a:t>
            </a:r>
            <a:r>
              <a:rPr lang="pl-PL" sz="4900" dirty="0" smtClean="0">
                <a:latin typeface="Arabic Typesetting" pitchFamily="66" charset="-78"/>
                <a:cs typeface="Arabic Typesetting" pitchFamily="66" charset="-78"/>
              </a:rPr>
              <a:t>Zasady zdrowego żywienia.</a:t>
            </a:r>
            <a:r>
              <a:rPr lang="pl-PL" sz="6000" dirty="0" smtClean="0">
                <a:latin typeface="Baskerville Old Face" pitchFamily="18" charset="0"/>
              </a:rPr>
              <a:t/>
            </a:r>
            <a:br>
              <a:rPr lang="pl-PL" sz="6000" dirty="0" smtClean="0">
                <a:latin typeface="Baskerville Old Face" pitchFamily="18" charset="0"/>
              </a:rPr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42976" y="1357299"/>
            <a:ext cx="578647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 Narrow" pitchFamily="34" charset="0"/>
              </a:rPr>
              <a:t>Naukowcy przeprowadzili badania i stwierdzili, że wystarczy żyć zgodnie z 4 przykazaniami, aby zachować zdrowie i dobrą formę</a:t>
            </a:r>
            <a:r>
              <a:rPr lang="pl-PL" dirty="0" smtClean="0">
                <a:latin typeface="Arial Narrow" pitchFamily="34" charset="0"/>
              </a:rPr>
              <a:t>.</a:t>
            </a:r>
          </a:p>
          <a:p>
            <a:endParaRPr lang="pl-PL" sz="1400" dirty="0" smtClean="0">
              <a:latin typeface="Arial Narrow" pitchFamily="34" charset="0"/>
            </a:endParaRPr>
          </a:p>
          <a:p>
            <a:r>
              <a:rPr lang="pl-PL" sz="2000" dirty="0" smtClean="0">
                <a:solidFill>
                  <a:srgbClr val="FFFF00"/>
                </a:solidFill>
                <a:latin typeface="Arial Narrow" pitchFamily="34" charset="0"/>
              </a:rPr>
              <a:t>Oto one:</a:t>
            </a:r>
          </a:p>
          <a:p>
            <a:r>
              <a:rPr lang="pl-PL" sz="2000" dirty="0" smtClean="0">
                <a:solidFill>
                  <a:srgbClr val="FFFF00"/>
                </a:solidFill>
                <a:latin typeface="Arial Narrow" pitchFamily="34" charset="0"/>
              </a:rPr>
              <a:t>1.Bądź aktywny! Trzymaj formę!</a:t>
            </a:r>
          </a:p>
          <a:p>
            <a:r>
              <a:rPr lang="pl-PL" sz="2000" dirty="0" smtClean="0">
                <a:solidFill>
                  <a:srgbClr val="FFFF00"/>
                </a:solidFill>
                <a:latin typeface="Arial Narrow" pitchFamily="34" charset="0"/>
              </a:rPr>
              <a:t>2.Kontroluj ilość zjadanych tłuszczów, zwłaszcza nasyconych.</a:t>
            </a:r>
          </a:p>
          <a:p>
            <a:r>
              <a:rPr lang="pl-PL" sz="2000" dirty="0" smtClean="0">
                <a:solidFill>
                  <a:srgbClr val="FFFF00"/>
                </a:solidFill>
                <a:latin typeface="Arial Narrow" pitchFamily="34" charset="0"/>
              </a:rPr>
              <a:t>3.Staraj się, aby bazą dla twoich posiłków była skrobia.</a:t>
            </a:r>
          </a:p>
          <a:p>
            <a:r>
              <a:rPr lang="pl-PL" sz="2000" dirty="0" smtClean="0">
                <a:solidFill>
                  <a:srgbClr val="FFFF00"/>
                </a:solidFill>
                <a:latin typeface="Arial Narrow" pitchFamily="34" charset="0"/>
              </a:rPr>
              <a:t>4.Jedz warzywa i owoce co najmniej 5 razy dziennie.</a:t>
            </a:r>
            <a:endParaRPr lang="pl-PL" sz="2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14414" y="4643446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Zadania, które zostały wykonane to: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plakat informacyjny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gazetka tematyczna</a:t>
            </a:r>
            <a:endParaRPr lang="pl-P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64" name="Picture 4" descr="https://lh5.googleusercontent.com/7aPLmKNK9PciuEnjDrk8RX8TFtwgSi_-UttscM4qE6y9kUcjt3lMjkNwZYtSoIjcqk0OBVjXfqC1InXVGYqa4krvWdqqVj_Ek_fVwhX7kR9T3OeH8UCpfhTX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5940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7064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sz="4900" dirty="0" smtClean="0">
                <a:latin typeface="Arabic Typesetting" pitchFamily="66" charset="-78"/>
                <a:cs typeface="Arabic Typesetting" pitchFamily="66" charset="-78"/>
              </a:rPr>
              <a:t>4. Moja aktywność fizyczna – znaczenie dla zdrowia.</a:t>
            </a:r>
            <a:r>
              <a:rPr lang="pl-PL" sz="4800" dirty="0" smtClean="0">
                <a:latin typeface="Baskerville Old Face" pitchFamily="18" charset="0"/>
              </a:rPr>
              <a:t/>
            </a:r>
            <a:br>
              <a:rPr lang="pl-PL" sz="4800" dirty="0" smtClean="0">
                <a:latin typeface="Baskerville Old Face" pitchFamily="18" charset="0"/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28596" y="1857364"/>
            <a:ext cx="8429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Codzienna aktywność fizyczna i odpowiednia dieta jest kluczem do zachowania zdrowia i dlatego podjęliśmy następujące kroki:</a:t>
            </a:r>
          </a:p>
          <a:p>
            <a:endParaRPr lang="pl-PL" sz="2000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wycieczka piesza i rowerowa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zajęcia wychowania fizycznego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ćwiczenia śródlekcyjne </a:t>
            </a:r>
            <a:endParaRPr lang="pl-PL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konek\Desktop\nasze\farma iluzji 01.12.2014\DSCN2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960440" cy="2880320"/>
          </a:xfrm>
          <a:prstGeom prst="rect">
            <a:avLst/>
          </a:prstGeom>
          <a:noFill/>
        </p:spPr>
      </p:pic>
      <p:pic>
        <p:nvPicPr>
          <p:cNvPr id="14338" name="Picture 2" descr="C:\Users\konek\Desktop\nasze\farma iluzji 01.12.2014\DSCN2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3997177" cy="2664296"/>
          </a:xfrm>
          <a:prstGeom prst="rect">
            <a:avLst/>
          </a:prstGeom>
          <a:noFill/>
        </p:spPr>
      </p:pic>
      <p:pic>
        <p:nvPicPr>
          <p:cNvPr id="14339" name="Picture 3" descr="C:\Users\konek\Desktop\nasze\farma iluzji 01.12.2014\DSCN2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3960440" cy="2880320"/>
          </a:xfrm>
          <a:prstGeom prst="rect">
            <a:avLst/>
          </a:prstGeom>
          <a:noFill/>
        </p:spPr>
      </p:pic>
      <p:pic>
        <p:nvPicPr>
          <p:cNvPr id="14340" name="Picture 4" descr="C:\Users\konek\Desktop\nasze\farma iluzji 01.12.2014\DSCN2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3888432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768</TotalTime>
  <Words>758</Words>
  <Application>Microsoft Office PowerPoint</Application>
  <PresentationFormat>Pokaz na ekranie (4:3)</PresentationFormat>
  <Paragraphs>166</Paragraphs>
  <Slides>19</Slides>
  <Notes>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Energetyczny</vt:lpstr>
      <vt:lpstr>Prezentacja przedstawiająca projekt pod hasłem  „Trzymaj Formę”</vt:lpstr>
      <vt:lpstr>Projekt realizowany przez uczniów klas I-III Publicznego Gimnazjum w Hulczu w roku szkolnym 2014-2015</vt:lpstr>
      <vt:lpstr>Slajd 3</vt:lpstr>
      <vt:lpstr>Główne zadania projektu</vt:lpstr>
      <vt:lpstr>1. Zbilansowana dieta – produkty z piramidy zdrowego żywienia.  </vt:lpstr>
      <vt:lpstr> 2. Zasady zdrowego żywienia. </vt:lpstr>
      <vt:lpstr>Slajd 7</vt:lpstr>
      <vt:lpstr>4. Moja aktywność fizyczna – znaczenie dla zdrowia. </vt:lpstr>
      <vt:lpstr>Slajd 9</vt:lpstr>
      <vt:lpstr>Slajd 10</vt:lpstr>
      <vt:lpstr>Slajd 11</vt:lpstr>
      <vt:lpstr>Slajd 12</vt:lpstr>
      <vt:lpstr>5.Prawa konsumenta a oznakowanie produktów. </vt:lpstr>
      <vt:lpstr>6. Siedem dni tygodnia – mój pomysł na jadłospis. </vt:lpstr>
      <vt:lpstr>9. Zdrowe sałatki i desery. 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przedstawiająca projekt pod hasłem „Trzymaj Formę”</dc:title>
  <dc:creator>Daria</dc:creator>
  <cp:lastModifiedBy>Operator</cp:lastModifiedBy>
  <cp:revision>77</cp:revision>
  <dcterms:created xsi:type="dcterms:W3CDTF">2011-11-26T13:43:45Z</dcterms:created>
  <dcterms:modified xsi:type="dcterms:W3CDTF">2015-02-25T10:28:16Z</dcterms:modified>
</cp:coreProperties>
</file>